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421" r:id="rId2"/>
    <p:sldId id="390" r:id="rId3"/>
    <p:sldId id="404" r:id="rId4"/>
    <p:sldId id="405" r:id="rId5"/>
    <p:sldId id="420" r:id="rId6"/>
    <p:sldId id="422" r:id="rId7"/>
    <p:sldId id="423" r:id="rId8"/>
    <p:sldId id="426" r:id="rId9"/>
    <p:sldId id="425" r:id="rId10"/>
    <p:sldId id="427" r:id="rId11"/>
    <p:sldId id="428" r:id="rId12"/>
    <p:sldId id="401" r:id="rId13"/>
    <p:sldId id="410" r:id="rId14"/>
    <p:sldId id="429" r:id="rId15"/>
    <p:sldId id="430" r:id="rId16"/>
    <p:sldId id="431" r:id="rId17"/>
    <p:sldId id="432" r:id="rId18"/>
    <p:sldId id="4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67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7C0-E473-4163-B0B7-D2E11EA6DA8F}" type="datetimeFigureOut">
              <a:rPr lang="en-CA" smtClean="0"/>
              <a:pPr/>
              <a:t>16-09-11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E1EF-FC8E-456B-9A92-8884E696397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027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1BEE-0615-4753-8DBF-C899243C507D}" type="datetimeFigureOut">
              <a:rPr lang="en-CA" smtClean="0"/>
              <a:pPr/>
              <a:t>16-09-11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A16B-6203-4065-A441-5E88FA81782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527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A08B-BA33-4900-BA47-F753EC06D67D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15BC-C8B5-43F3-8B4D-61F2BC79BA7F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E3D1-DD44-46AA-B694-18E17ED2302A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800-78C0-4DA9-B2DA-C664CD6B3B33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8895-AFE6-4517-A36B-37FB9DDFCCFD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DF5-5C3E-47F5-8A01-B26811A15BFE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A48-01BF-452B-BF08-C73D01C88E4B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9C44-3F3F-466D-A518-4BA050A748BF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4ED4-3659-41E7-BB91-437D41ACD66E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637F-E366-4723-AC4E-C8FD40791F72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01A4-DAEC-41DD-9579-14042BE68B45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err="1" smtClean="0"/>
              <a:t>Clickicontoaddpicture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61B84-C2DA-46FC-812A-6EFD47197016}" type="datetime1">
              <a:rPr lang="en-US" smtClean="0"/>
              <a:pPr/>
              <a:t>16-09-11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800" dirty="0" smtClean="0"/>
              <a:t>	</a:t>
            </a:r>
            <a:r>
              <a:rPr lang="zh-CN" altLang="en-US" sz="4800" dirty="0" smtClean="0"/>
              <a:t>天职：</a:t>
            </a:r>
            <a:endParaRPr lang="en-US" altLang="zh-CN" sz="4800" dirty="0" smtClean="0"/>
          </a:p>
          <a:p>
            <a:pPr>
              <a:buNone/>
            </a:pPr>
            <a:r>
              <a:rPr lang="en-US" altLang="zh-CN" sz="3600" kern="100" dirty="0" smtClean="0">
                <a:latin typeface="Times New Roman"/>
                <a:ea typeface="SimSun"/>
                <a:cs typeface="Times New Roman"/>
              </a:rPr>
              <a:t>	</a:t>
            </a:r>
          </a:p>
          <a:p>
            <a:pPr>
              <a:buNone/>
            </a:pPr>
            <a:r>
              <a:rPr lang="en-US" altLang="zh-CN" sz="3600" dirty="0" smtClean="0"/>
              <a:t>	</a:t>
            </a:r>
            <a:r>
              <a:rPr lang="zh-CN" altLang="en-US" sz="3600" dirty="0" smtClean="0"/>
              <a:t>无论你从事的是什么样的工作，</a:t>
            </a:r>
            <a:r>
              <a:rPr lang="zh-CN" altLang="en-US" sz="3600" kern="100" dirty="0" smtClean="0">
                <a:latin typeface="Times New Roman"/>
                <a:ea typeface="SimSun"/>
                <a:cs typeface="Times New Roman"/>
              </a:rPr>
              <a:t>尽其所能遵从上帝的戒律，来通过你的行为、你的成就、你的见证来传扬基督的名，传扬基督的恩典，传扬神的大能。</a:t>
            </a:r>
            <a:endParaRPr lang="zh-CN" altLang="en-US" sz="3600" dirty="0" smtClean="0"/>
          </a:p>
          <a:p>
            <a:pPr algn="ctr">
              <a:buNone/>
            </a:pPr>
            <a:endParaRPr lang="en-CA" sz="6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600" b="1" dirty="0" smtClean="0"/>
              <a:t>西敏小要理问答 </a:t>
            </a:r>
            <a:r>
              <a:rPr lang="en-US" altLang="zh-CN" sz="3600" b="1" dirty="0" smtClean="0"/>
              <a:t>- 1</a:t>
            </a:r>
          </a:p>
          <a:p>
            <a:pPr>
              <a:buNone/>
            </a:pPr>
            <a:endParaRPr lang="en-US" altLang="zh-CN" sz="4400" dirty="0" smtClean="0"/>
          </a:p>
          <a:p>
            <a:pPr>
              <a:buNone/>
            </a:pPr>
            <a:r>
              <a:rPr lang="zh-CN" altLang="en-US" sz="4000" dirty="0" smtClean="0"/>
              <a:t>问：人的主要目的是什么？</a:t>
            </a:r>
            <a:endParaRPr lang="en-US" altLang="zh-CN" sz="4000" dirty="0" smtClean="0"/>
          </a:p>
          <a:p>
            <a:pPr>
              <a:buNone/>
            </a:pP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答：人的主要目的就是荣耀神，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4000" dirty="0" smtClean="0"/>
              <a:t>永远以他为乐。</a:t>
            </a:r>
            <a:endParaRPr lang="en-CA" sz="5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851648" cy="2819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solidFill>
                  <a:schemeClr val="tx1"/>
                </a:solidFill>
              </a:rPr>
              <a:t>天职</a:t>
            </a:r>
            <a:r>
              <a:rPr lang="en-US" altLang="zh-CN" sz="8000" dirty="0" smtClean="0">
                <a:solidFill>
                  <a:schemeClr val="tx1"/>
                </a:solidFill>
              </a:rPr>
              <a:t/>
            </a:r>
            <a:br>
              <a:rPr lang="en-US" altLang="zh-CN" sz="8000" dirty="0" smtClean="0">
                <a:solidFill>
                  <a:schemeClr val="tx1"/>
                </a:solidFill>
              </a:rPr>
            </a:br>
            <a:r>
              <a:rPr lang="en-US" altLang="zh-CN" sz="3600" dirty="0" smtClean="0">
                <a:solidFill>
                  <a:schemeClr val="tx1"/>
                </a:solidFill>
              </a:rPr>
              <a:t> </a:t>
            </a:r>
            <a:r>
              <a:rPr lang="en-US" altLang="zh-CN" sz="8000" dirty="0" smtClean="0">
                <a:solidFill>
                  <a:schemeClr val="tx1"/>
                </a:solidFill>
              </a:rPr>
              <a:t/>
            </a:r>
            <a:br>
              <a:rPr lang="en-US" altLang="zh-CN" sz="8000" dirty="0" smtClean="0">
                <a:solidFill>
                  <a:schemeClr val="tx1"/>
                </a:solidFill>
              </a:rPr>
            </a:br>
            <a:r>
              <a:rPr lang="zh-CN" altLang="en-US" sz="3600" dirty="0" smtClean="0">
                <a:solidFill>
                  <a:schemeClr val="tx1"/>
                </a:solidFill>
              </a:rPr>
              <a:t>经文：</a:t>
            </a:r>
            <a:r>
              <a:rPr lang="en-US" altLang="zh-CN" sz="3600" dirty="0" smtClean="0">
                <a:solidFill>
                  <a:schemeClr val="tx1"/>
                </a:solidFill>
              </a:rPr>
              <a:t>《</a:t>
            </a:r>
            <a:r>
              <a:rPr lang="zh-CN" altLang="en-US" sz="3600" dirty="0" smtClean="0">
                <a:solidFill>
                  <a:schemeClr val="tx1"/>
                </a:solidFill>
              </a:rPr>
              <a:t>尼希米记</a:t>
            </a:r>
            <a:r>
              <a:rPr lang="en-US" altLang="zh-CN" sz="3600" dirty="0" smtClean="0">
                <a:solidFill>
                  <a:schemeClr val="tx1"/>
                </a:solidFill>
              </a:rPr>
              <a:t>》2:1-8</a:t>
            </a:r>
            <a:endParaRPr lang="zh-CN" altLang="en-US" sz="8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ristianweekly.net/2013/cwgraphics/2529_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477880" cy="670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 </a:t>
            </a:r>
            <a:r>
              <a:rPr lang="zh-CN" altLang="en-US" sz="3200" dirty="0" smtClean="0"/>
              <a:t>亚达薛西王二十年尼散月，在王面前摆酒，我拿起酒来奉给王。我素来在王面前没有愁容。</a:t>
            </a:r>
          </a:p>
          <a:p>
            <a:pPr>
              <a:buNone/>
            </a:pPr>
            <a:r>
              <a:rPr lang="en-US" altLang="zh-CN" sz="3200" dirty="0" smtClean="0"/>
              <a:t>2 </a:t>
            </a:r>
            <a:r>
              <a:rPr lang="zh-CN" altLang="en-US" sz="3200" dirty="0" smtClean="0"/>
              <a:t>王对我说：“你既没有病，为什么面带愁容呢？这不是别的，必是你心中愁烦”。于是我甚惧怕。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3 </a:t>
            </a:r>
            <a:r>
              <a:rPr lang="zh-CN" altLang="en-US" sz="3200" dirty="0" smtClean="0"/>
              <a:t>我对王说：“愿王万岁！我列祖坟墓所在的那城荒凉，城门被火焚烧，我岂能面无愁容吗？”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4 </a:t>
            </a:r>
            <a:r>
              <a:rPr lang="zh-CN" altLang="en-US" sz="3200" dirty="0" smtClean="0"/>
              <a:t>王问我说：“你要求什么。”于是我默祷天上的神。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/>
              <a:t>5 </a:t>
            </a:r>
            <a:r>
              <a:rPr lang="zh-CN" altLang="en-US" sz="2800" dirty="0" smtClean="0"/>
              <a:t>我对王说：“仆人若在王眼前蒙恩，王若喜欢，求王差遣我往犹大，到我列祖坟墓所在的那城去，我好重新建造。”</a:t>
            </a:r>
          </a:p>
          <a:p>
            <a:pPr>
              <a:buNone/>
            </a:pPr>
            <a:r>
              <a:rPr lang="en-US" altLang="zh-CN" sz="2800" dirty="0" smtClean="0"/>
              <a:t>6 </a:t>
            </a:r>
            <a:r>
              <a:rPr lang="zh-CN" altLang="en-US" sz="2800" dirty="0" smtClean="0"/>
              <a:t>那时王后坐在王的旁边。王问我说：“你去要多少日子。几时回来。”我就定了日期。于是王喜欢差遣我去。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7 </a:t>
            </a:r>
            <a:r>
              <a:rPr lang="zh-CN" altLang="en-US" sz="2800" dirty="0" smtClean="0"/>
              <a:t>我又对王说：“王若喜欢，求王赐我诏书，通知大河西的省长准我经过，直到犹大。</a:t>
            </a:r>
          </a:p>
          <a:p>
            <a:pPr>
              <a:buNone/>
            </a:pPr>
            <a:r>
              <a:rPr lang="en-US" altLang="zh-CN" sz="2800" dirty="0" smtClean="0"/>
              <a:t>8 </a:t>
            </a:r>
            <a:r>
              <a:rPr lang="zh-CN" altLang="en-US" sz="2800" dirty="0" smtClean="0"/>
              <a:t>又赐诏书，通知管理王园林的亚萨，使他给我木料，作属殿营楼之门的横梁和城墙，与我自己房屋使用的。”</a:t>
            </a:r>
            <a:endParaRPr lang="en-US" altLang="zh-CN" sz="2800" dirty="0" smtClean="0"/>
          </a:p>
          <a:p>
            <a:pPr>
              <a:buNone/>
            </a:pPr>
            <a:endParaRPr lang="zh-CN" altLang="en-US" sz="2800" dirty="0" smtClean="0"/>
          </a:p>
          <a:p>
            <a:pPr>
              <a:buNone/>
            </a:pPr>
            <a:endParaRPr lang="zh-CN" altLang="en-US" sz="2800" dirty="0" smtClean="0"/>
          </a:p>
          <a:p>
            <a:pPr>
              <a:buNone/>
            </a:pPr>
            <a:endParaRPr lang="en-CA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第三</a:t>
            </a:r>
            <a:r>
              <a:rPr lang="zh-CN" altLang="en-US" sz="4400" dirty="0" smtClean="0">
                <a:solidFill>
                  <a:srgbClr val="DBF5F9"/>
                </a:solidFill>
                <a:latin typeface="Calibri"/>
                <a:ea typeface="隶书"/>
              </a:rPr>
              <a:t>回归：</a:t>
            </a: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altLang="zh-CN" sz="3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回归领袖：尼希米</a:t>
            </a:r>
            <a:endParaRPr lang="en-US" altLang="zh-CN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帝国统治者：亚达薛西</a:t>
            </a:r>
          </a:p>
          <a:p>
            <a:pPr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时间：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BC 444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，亚达薛西第二十年</a:t>
            </a:r>
          </a:p>
          <a:p>
            <a:pPr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归回的数目：不详</a:t>
            </a:r>
          </a:p>
          <a:p>
            <a:pPr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发生的事：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城墙在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52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天完工，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城墙</a:t>
            </a:r>
            <a:endParaRPr lang="en-CA" altLang="zh-CN" sz="360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zh-CN" altLang="en-US" sz="36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竣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工、奉献礼，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3) 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宣读律法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01000" cy="228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天职是一个呼召和一份责任，</a:t>
            </a:r>
            <a:endParaRPr lang="en-US" altLang="zh-CN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也是一份的执着和热爱</a:t>
            </a:r>
            <a:endParaRPr lang="en-US" altLang="zh-CN" sz="4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 </a:t>
            </a:r>
            <a:r>
              <a:rPr lang="zh-CN" altLang="en-US" sz="3200" dirty="0" smtClean="0"/>
              <a:t>亚达薛西王二十年尼散月，在王面前摆酒，我拿起酒来奉给王。我素来在王面前没有愁容。</a:t>
            </a:r>
          </a:p>
          <a:p>
            <a:pPr>
              <a:buNone/>
            </a:pPr>
            <a:r>
              <a:rPr lang="en-US" altLang="zh-CN" sz="3200" dirty="0" smtClean="0"/>
              <a:t>2 </a:t>
            </a:r>
            <a:r>
              <a:rPr lang="zh-CN" altLang="en-US" sz="3200" dirty="0" smtClean="0"/>
              <a:t>王对我说：“你既没有病，为什么面带愁容呢？这不是别的，必是你心中愁烦”。于是我甚惧怕。</a:t>
            </a:r>
          </a:p>
          <a:p>
            <a:pPr>
              <a:buNone/>
            </a:pPr>
            <a:r>
              <a:rPr lang="en-US" altLang="zh-CN" sz="3200" dirty="0" smtClean="0"/>
              <a:t>3 </a:t>
            </a:r>
            <a:r>
              <a:rPr lang="zh-CN" altLang="en-US" sz="3200" dirty="0" smtClean="0"/>
              <a:t>我对王说：“愿王万岁！我列祖坟墓所在的那城荒凉，城门被火焚烧，我岂能面无愁容吗？”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4 </a:t>
            </a:r>
            <a:r>
              <a:rPr lang="zh-CN" altLang="en-US" sz="3200" dirty="0" smtClean="0"/>
              <a:t>王问我说：“你要求什么。”于是我默祷天上的神。</a:t>
            </a:r>
          </a:p>
          <a:p>
            <a:pPr>
              <a:buNone/>
            </a:pPr>
            <a:r>
              <a:rPr lang="en-US" altLang="zh-CN" sz="3200" dirty="0" smtClean="0"/>
              <a:t>5 </a:t>
            </a:r>
            <a:r>
              <a:rPr lang="zh-CN" altLang="en-US" sz="3200" dirty="0" smtClean="0"/>
              <a:t>我对王说：“仆人若在王眼前蒙恩，王若喜欢，求王差遣我往犹大，到我列祖坟墓所在的那城去，我好重新建造。”</a:t>
            </a:r>
          </a:p>
          <a:p>
            <a:pPr>
              <a:buNone/>
            </a:pPr>
            <a:r>
              <a:rPr lang="en-US" altLang="zh-CN" sz="3200" dirty="0" smtClean="0"/>
              <a:t>6 </a:t>
            </a:r>
            <a:r>
              <a:rPr lang="zh-CN" altLang="en-US" sz="3200" dirty="0" smtClean="0"/>
              <a:t>那时王后坐在王的旁边。王问我说：“你去要多少日子。几时回来。”我就定了日期。于是王喜欢差遣我去。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7 </a:t>
            </a:r>
            <a:r>
              <a:rPr lang="zh-CN" altLang="en-US" sz="3200" dirty="0" smtClean="0"/>
              <a:t>我又对王说：“王若喜欢，求王赐我诏书，通知大河西的省长准我经过，直到犹大。</a:t>
            </a:r>
          </a:p>
          <a:p>
            <a:pPr>
              <a:buNone/>
            </a:pPr>
            <a:r>
              <a:rPr lang="en-US" altLang="zh-CN" sz="3200" dirty="0" smtClean="0"/>
              <a:t>8 </a:t>
            </a:r>
            <a:r>
              <a:rPr lang="zh-CN" altLang="en-US" sz="3200" dirty="0" smtClean="0"/>
              <a:t>又赐诏书，通知管理王园林的亚萨，使他给我木料，作属殿营楼之门的横梁和城墙，与我自己房屋使用的。”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	</a:t>
            </a:r>
          </a:p>
          <a:p>
            <a:pPr>
              <a:buNone/>
            </a:pPr>
            <a:r>
              <a:rPr lang="zh-CN" altLang="en-US" sz="3200" dirty="0" smtClean="0"/>
              <a:t>（一起读）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u="sng" dirty="0" smtClean="0"/>
              <a:t>	</a:t>
            </a:r>
            <a:r>
              <a:rPr lang="zh-CN" altLang="en-US" sz="3600" u="sng" dirty="0" smtClean="0">
                <a:solidFill>
                  <a:srgbClr val="FFFF00"/>
                </a:solidFill>
              </a:rPr>
              <a:t>王就允准我，因我神施恩的手帮助我。</a:t>
            </a:r>
            <a:endParaRPr lang="zh-CN" altLang="en-US" sz="3200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《</a:t>
            </a:r>
            <a:r>
              <a:rPr lang="zh-CN" altLang="en-US" sz="3200" dirty="0" smtClean="0"/>
              <a:t>尼希米记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第一章</a:t>
            </a: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11 </a:t>
            </a:r>
            <a:r>
              <a:rPr lang="zh-CN" altLang="en-US" sz="3200" dirty="0" smtClean="0"/>
              <a:t>主啊，求你侧耳听你仆人的祈祷，和喜爱敬畏你名众仆人的祈祷，使你仆人现今亨通，在王面前蒙恩。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我是作王酒政的。</a:t>
            </a:r>
            <a:endParaRPr lang="zh-CN" altLang="en-US" sz="32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200" b="1" u="sng" dirty="0" smtClean="0"/>
              <a:t>余民，或逃脱余剩的</a:t>
            </a:r>
            <a:endParaRPr lang="en-US" altLang="zh-CN" sz="3200" dirty="0" smtClean="0"/>
          </a:p>
          <a:p>
            <a:pPr>
              <a:buNone/>
            </a:pPr>
            <a:endParaRPr lang="en-US" altLang="zh-CN" sz="3200" dirty="0" smtClean="0"/>
          </a:p>
          <a:p>
            <a:r>
              <a:rPr lang="en-US" altLang="zh-CN" sz="3200" dirty="0" smtClean="0">
                <a:latin typeface="Arial Black"/>
                <a:cs typeface="Arial Black"/>
              </a:rPr>
              <a:t>BC587</a:t>
            </a:r>
            <a:r>
              <a:rPr lang="zh-CN" altLang="en-US" sz="3200" dirty="0" smtClean="0"/>
              <a:t>年被掳去巴比伦的以色列百姓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余下的不是指地理上的，而是指信仰上没有被同化和污染的</a:t>
            </a:r>
            <a:endParaRPr lang="en-US" altLang="zh-CN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3200" dirty="0" smtClean="0"/>
              <a:t>约</a:t>
            </a:r>
            <a:r>
              <a:rPr lang="en-US" altLang="zh-CN" sz="3200" dirty="0" smtClean="0">
                <a:latin typeface="Arial Black"/>
                <a:cs typeface="Arial Black"/>
              </a:rPr>
              <a:t>17:14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我已将你的道赐给他们。世界又恨他们，因为他们不属世界，正如我不属世界一样。</a:t>
            </a:r>
          </a:p>
          <a:p>
            <a:pPr>
              <a:buNone/>
            </a:pPr>
            <a:r>
              <a:rPr lang="en-US" altLang="zh-CN" sz="3200" dirty="0" smtClean="0"/>
              <a:t>15 </a:t>
            </a:r>
            <a:r>
              <a:rPr lang="zh-CN" altLang="en-US" sz="3200" dirty="0" smtClean="0"/>
              <a:t>我</a:t>
            </a:r>
            <a:r>
              <a:rPr lang="zh-CN" altLang="en-US" sz="3200" u="sng" dirty="0" smtClean="0"/>
              <a:t>不求你叫他们离开世界</a:t>
            </a:r>
            <a:r>
              <a:rPr lang="zh-CN" altLang="en-US" sz="3200" dirty="0" smtClean="0"/>
              <a:t>，只求你保守他们脱离那恶者。</a:t>
            </a:r>
          </a:p>
          <a:p>
            <a:pPr>
              <a:buNone/>
            </a:pPr>
            <a:r>
              <a:rPr lang="en-US" altLang="zh-CN" sz="3200" dirty="0" smtClean="0"/>
              <a:t>16 </a:t>
            </a:r>
            <a:r>
              <a:rPr lang="zh-CN" altLang="en-US" sz="3200" u="sng" dirty="0" smtClean="0"/>
              <a:t>他们不属世界</a:t>
            </a:r>
            <a:r>
              <a:rPr lang="zh-CN" altLang="en-US" sz="3200" dirty="0" smtClean="0"/>
              <a:t>，正如我不属世界一样。</a:t>
            </a:r>
          </a:p>
          <a:p>
            <a:pPr>
              <a:buNone/>
            </a:pPr>
            <a:r>
              <a:rPr lang="en-US" altLang="zh-CN" sz="3200" dirty="0" smtClean="0"/>
              <a:t>17 </a:t>
            </a:r>
            <a:r>
              <a:rPr lang="zh-CN" altLang="en-US" sz="3200" dirty="0" smtClean="0"/>
              <a:t>求你用真理使他们成圣。你的道就是真理。</a:t>
            </a:r>
          </a:p>
          <a:p>
            <a:pPr>
              <a:buNone/>
            </a:pPr>
            <a:r>
              <a:rPr lang="en-US" altLang="zh-CN" sz="3200" dirty="0" smtClean="0"/>
              <a:t>18 </a:t>
            </a:r>
            <a:r>
              <a:rPr lang="zh-CN" altLang="en-US" sz="3200" dirty="0" smtClean="0"/>
              <a:t>你怎样差我到世上，我也照样差他们到世上。</a:t>
            </a:r>
          </a:p>
          <a:p>
            <a:pPr>
              <a:buNone/>
            </a:pPr>
            <a:r>
              <a:rPr lang="en-US" altLang="zh-CN" sz="3200" dirty="0" smtClean="0"/>
              <a:t>19 </a:t>
            </a:r>
            <a:r>
              <a:rPr lang="zh-CN" altLang="en-US" sz="3200" dirty="0" smtClean="0"/>
              <a:t>我为他们的缘故，自己分别为圣，</a:t>
            </a:r>
            <a:r>
              <a:rPr lang="zh-CN" altLang="en-US" sz="3200" b="1" u="sng" dirty="0" smtClean="0">
                <a:solidFill>
                  <a:srgbClr val="FFFF00"/>
                </a:solidFill>
              </a:rPr>
              <a:t>叫他们也因真理成圣</a:t>
            </a:r>
            <a:r>
              <a:rPr lang="zh-CN" altLang="en-US" sz="3200" dirty="0" smtClean="0"/>
              <a:t>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02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7200" dirty="0" smtClean="0"/>
              <a:t>Vocation</a:t>
            </a:r>
          </a:p>
          <a:p>
            <a:pPr algn="ctr">
              <a:buNone/>
            </a:pPr>
            <a:endParaRPr lang="en-US" altLang="zh-CN" sz="7200" dirty="0" smtClean="0"/>
          </a:p>
          <a:p>
            <a:pPr algn="ctr">
              <a:buNone/>
            </a:pPr>
            <a:endParaRPr lang="en-CA" sz="7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02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CN" sz="7200" dirty="0" smtClean="0"/>
              <a:t>Vocation</a:t>
            </a:r>
          </a:p>
          <a:p>
            <a:pPr algn="ctr">
              <a:buNone/>
            </a:pPr>
            <a:endParaRPr lang="en-US" altLang="zh-CN" sz="7200" dirty="0" smtClean="0"/>
          </a:p>
          <a:p>
            <a:pPr algn="ctr">
              <a:buNone/>
            </a:pPr>
            <a:r>
              <a:rPr lang="zh-CN" altLang="en-US" sz="5400" dirty="0" smtClean="0"/>
              <a:t>天职，或召命</a:t>
            </a:r>
          </a:p>
          <a:p>
            <a:pPr algn="ctr">
              <a:buNone/>
            </a:pPr>
            <a:endParaRPr lang="en-CA" sz="7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8349</TotalTime>
  <Words>1078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天职   经文：《尼希米记》2:1-8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盐 –  有品位的人生 讲章</dc:title>
  <dc:creator>Hong</dc:creator>
  <cp:lastModifiedBy>Truth Baptist</cp:lastModifiedBy>
  <cp:revision>348</cp:revision>
  <dcterms:created xsi:type="dcterms:W3CDTF">2006-08-16T00:00:00Z</dcterms:created>
  <dcterms:modified xsi:type="dcterms:W3CDTF">2016-09-11T16:18:13Z</dcterms:modified>
</cp:coreProperties>
</file>